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Canva Sans Bold" panose="020B0604020202020204" charset="0"/>
      <p:regular r:id="rId10"/>
    </p:embeddedFont>
    <p:embeddedFont>
      <p:font typeface="DM Sans" panose="020B0604020202020204" charset="0"/>
      <p:regular r:id="rId11"/>
    </p:embeddedFont>
    <p:embeddedFont>
      <p:font typeface="DM Sans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414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6F5F6F-6A8B-4BDD-A4D4-59F4B42DE259}" type="doc">
      <dgm:prSet loTypeId="urn:microsoft.com/office/officeart/2008/layout/CaptionedPictures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106875-C992-4C0F-A0B8-A2C8E169CB7E}">
      <dgm:prSet phldrT="[Text]"/>
      <dgm:spPr/>
      <dgm:t>
        <a:bodyPr/>
        <a:lstStyle/>
        <a:p>
          <a:r>
            <a:rPr lang="en-US" dirty="0" smtClean="0"/>
            <a:t>Keerti Vishwkarma</a:t>
          </a:r>
          <a:endParaRPr lang="en-US" dirty="0"/>
        </a:p>
      </dgm:t>
    </dgm:pt>
    <dgm:pt modelId="{23047A25-E7F1-45A2-BA38-D60150F0E84E}" type="parTrans" cxnId="{F0A7F2FE-2470-4A79-A14C-C389F6CFCD3C}">
      <dgm:prSet/>
      <dgm:spPr/>
      <dgm:t>
        <a:bodyPr/>
        <a:lstStyle/>
        <a:p>
          <a:endParaRPr lang="en-US"/>
        </a:p>
      </dgm:t>
    </dgm:pt>
    <dgm:pt modelId="{B07A58E6-51F7-4136-922F-E207BB7A23A7}" type="sibTrans" cxnId="{F0A7F2FE-2470-4A79-A14C-C389F6CFCD3C}">
      <dgm:prSet/>
      <dgm:spPr/>
      <dgm:t>
        <a:bodyPr/>
        <a:lstStyle/>
        <a:p>
          <a:endParaRPr lang="en-US"/>
        </a:p>
      </dgm:t>
    </dgm:pt>
    <dgm:pt modelId="{1EAC1E39-801D-4B57-AD06-1111A477BF07}">
      <dgm:prSet phldrT="[Text]"/>
      <dgm:spPr/>
      <dgm:t>
        <a:bodyPr/>
        <a:lstStyle/>
        <a:p>
          <a:r>
            <a:rPr lang="en-US" dirty="0" smtClean="0"/>
            <a:t>Sushmitha P.</a:t>
          </a:r>
          <a:endParaRPr lang="en-US" dirty="0"/>
        </a:p>
      </dgm:t>
    </dgm:pt>
    <dgm:pt modelId="{34BF64CC-69AC-4132-8499-EE2D391C8208}" type="parTrans" cxnId="{44736FD0-D11A-4360-8D0A-71563147E66B}">
      <dgm:prSet/>
      <dgm:spPr/>
      <dgm:t>
        <a:bodyPr/>
        <a:lstStyle/>
        <a:p>
          <a:endParaRPr lang="en-US"/>
        </a:p>
      </dgm:t>
    </dgm:pt>
    <dgm:pt modelId="{6CC8EA62-372D-44C7-B014-4D58FE7259F3}" type="sibTrans" cxnId="{44736FD0-D11A-4360-8D0A-71563147E66B}">
      <dgm:prSet/>
      <dgm:spPr/>
      <dgm:t>
        <a:bodyPr/>
        <a:lstStyle/>
        <a:p>
          <a:endParaRPr lang="en-US"/>
        </a:p>
      </dgm:t>
    </dgm:pt>
    <dgm:pt modelId="{9F0DC4EC-D074-4CEB-80C6-A50F421C7564}">
      <dgm:prSet phldrT="[Text]"/>
      <dgm:spPr/>
      <dgm:t>
        <a:bodyPr/>
        <a:lstStyle/>
        <a:p>
          <a:r>
            <a:rPr lang="en-US" dirty="0" smtClean="0"/>
            <a:t>Ajay Kumar</a:t>
          </a:r>
          <a:endParaRPr lang="en-US" dirty="0"/>
        </a:p>
      </dgm:t>
    </dgm:pt>
    <dgm:pt modelId="{EBDB0B01-A13C-483E-A56A-3D7ADFB7C354}" type="sibTrans" cxnId="{2276F705-42C9-4BEF-B960-894CF5D793E3}">
      <dgm:prSet/>
      <dgm:spPr/>
      <dgm:t>
        <a:bodyPr/>
        <a:lstStyle/>
        <a:p>
          <a:endParaRPr lang="en-US"/>
        </a:p>
      </dgm:t>
    </dgm:pt>
    <dgm:pt modelId="{30DDCA06-8CA0-412A-8649-21C63308B603}" type="parTrans" cxnId="{2276F705-42C9-4BEF-B960-894CF5D793E3}">
      <dgm:prSet/>
      <dgm:spPr/>
      <dgm:t>
        <a:bodyPr/>
        <a:lstStyle/>
        <a:p>
          <a:endParaRPr lang="en-US"/>
        </a:p>
      </dgm:t>
    </dgm:pt>
    <dgm:pt modelId="{19AC7FB7-274C-42C5-8635-4490CE249885}" type="pres">
      <dgm:prSet presAssocID="{F46F5F6F-6A8B-4BDD-A4D4-59F4B42DE259}" presName="Name0" presStyleCnt="0">
        <dgm:presLayoutVars>
          <dgm:chMax/>
          <dgm:chPref/>
          <dgm:dir/>
        </dgm:presLayoutVars>
      </dgm:prSet>
      <dgm:spPr/>
    </dgm:pt>
    <dgm:pt modelId="{322D97F8-4570-4A4C-9EF3-1741662F98A3}" type="pres">
      <dgm:prSet presAssocID="{9F0DC4EC-D074-4CEB-80C6-A50F421C7564}" presName="composite" presStyleCnt="0">
        <dgm:presLayoutVars>
          <dgm:chMax val="1"/>
          <dgm:chPref val="1"/>
        </dgm:presLayoutVars>
      </dgm:prSet>
      <dgm:spPr/>
    </dgm:pt>
    <dgm:pt modelId="{6FA6FE7C-D9FF-434C-8408-A5CCDF0BB7B7}" type="pres">
      <dgm:prSet presAssocID="{9F0DC4EC-D074-4CEB-80C6-A50F421C7564}" presName="Accent" presStyleLbl="trAlignAcc1" presStyleIdx="0" presStyleCnt="3">
        <dgm:presLayoutVars>
          <dgm:chMax val="0"/>
          <dgm:chPref val="0"/>
        </dgm:presLayoutVars>
      </dgm:prSet>
      <dgm:spPr/>
    </dgm:pt>
    <dgm:pt modelId="{59D59929-503F-4018-9165-908C3F8AE505}" type="pres">
      <dgm:prSet presAssocID="{9F0DC4EC-D074-4CEB-80C6-A50F421C7564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8260148D-15D7-48A8-AF1F-97A5153AFA70}" type="pres">
      <dgm:prSet presAssocID="{9F0DC4EC-D074-4CEB-80C6-A50F421C7564}" presName="ChildComposite" presStyleCnt="0"/>
      <dgm:spPr/>
    </dgm:pt>
    <dgm:pt modelId="{5E958166-7F64-4063-886F-C1F1A7F6D900}" type="pres">
      <dgm:prSet presAssocID="{9F0DC4EC-D074-4CEB-80C6-A50F421C7564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5B619F-B628-4060-AF5A-E1ED442D3534}" type="pres">
      <dgm:prSet presAssocID="{9F0DC4EC-D074-4CEB-80C6-A50F421C7564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36126-082A-408E-9024-7B884B3D0233}" type="pres">
      <dgm:prSet presAssocID="{EBDB0B01-A13C-483E-A56A-3D7ADFB7C354}" presName="sibTrans" presStyleCnt="0"/>
      <dgm:spPr/>
    </dgm:pt>
    <dgm:pt modelId="{3EB5CFBD-1DE6-44A7-B01F-96AC61CE8BC5}" type="pres">
      <dgm:prSet presAssocID="{ED106875-C992-4C0F-A0B8-A2C8E169CB7E}" presName="composite" presStyleCnt="0">
        <dgm:presLayoutVars>
          <dgm:chMax val="1"/>
          <dgm:chPref val="1"/>
        </dgm:presLayoutVars>
      </dgm:prSet>
      <dgm:spPr/>
    </dgm:pt>
    <dgm:pt modelId="{434B8681-C88B-4192-8DE2-E29C871F00CE}" type="pres">
      <dgm:prSet presAssocID="{ED106875-C992-4C0F-A0B8-A2C8E169CB7E}" presName="Accent" presStyleLbl="trAlignAcc1" presStyleIdx="1" presStyleCnt="3">
        <dgm:presLayoutVars>
          <dgm:chMax val="0"/>
          <dgm:chPref val="0"/>
        </dgm:presLayoutVars>
      </dgm:prSet>
      <dgm:spPr/>
    </dgm:pt>
    <dgm:pt modelId="{9B7B9447-10FB-4161-9F22-F2A3A61782FB}" type="pres">
      <dgm:prSet presAssocID="{ED106875-C992-4C0F-A0B8-A2C8E169CB7E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51BF1620-7449-4646-B2E3-DD43514A6ABB}" type="pres">
      <dgm:prSet presAssocID="{ED106875-C992-4C0F-A0B8-A2C8E169CB7E}" presName="ChildComposite" presStyleCnt="0"/>
      <dgm:spPr/>
    </dgm:pt>
    <dgm:pt modelId="{B67331AA-5B8C-4C69-AC22-317B1FDAE4D3}" type="pres">
      <dgm:prSet presAssocID="{ED106875-C992-4C0F-A0B8-A2C8E169CB7E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1CE7-FC7E-4CA7-8C4C-AB73A77650B0}" type="pres">
      <dgm:prSet presAssocID="{ED106875-C992-4C0F-A0B8-A2C8E169CB7E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8A4D1A01-EFC4-4234-AFC6-816515E23217}" type="pres">
      <dgm:prSet presAssocID="{B07A58E6-51F7-4136-922F-E207BB7A23A7}" presName="sibTrans" presStyleCnt="0"/>
      <dgm:spPr/>
    </dgm:pt>
    <dgm:pt modelId="{0C76CE3F-270E-4682-A7B6-C53121A8069E}" type="pres">
      <dgm:prSet presAssocID="{1EAC1E39-801D-4B57-AD06-1111A477BF07}" presName="composite" presStyleCnt="0">
        <dgm:presLayoutVars>
          <dgm:chMax val="1"/>
          <dgm:chPref val="1"/>
        </dgm:presLayoutVars>
      </dgm:prSet>
      <dgm:spPr/>
    </dgm:pt>
    <dgm:pt modelId="{79F6B6FF-2780-4AC3-A063-6DD17A69B7CB}" type="pres">
      <dgm:prSet presAssocID="{1EAC1E39-801D-4B57-AD06-1111A477BF07}" presName="Accent" presStyleLbl="trAlignAcc1" presStyleIdx="2" presStyleCnt="3">
        <dgm:presLayoutVars>
          <dgm:chMax val="0"/>
          <dgm:chPref val="0"/>
        </dgm:presLayoutVars>
      </dgm:prSet>
      <dgm:spPr/>
    </dgm:pt>
    <dgm:pt modelId="{838122AA-2878-4E20-AD45-190A4410D62E}" type="pres">
      <dgm:prSet presAssocID="{1EAC1E39-801D-4B57-AD06-1111A477BF07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EC07A81D-4BFE-40DF-8FE1-5BCB9D1E94D0}" type="pres">
      <dgm:prSet presAssocID="{1EAC1E39-801D-4B57-AD06-1111A477BF07}" presName="ChildComposite" presStyleCnt="0"/>
      <dgm:spPr/>
    </dgm:pt>
    <dgm:pt modelId="{F64C594B-20B4-46F0-9D8D-FB16124F09C7}" type="pres">
      <dgm:prSet presAssocID="{1EAC1E39-801D-4B57-AD06-1111A477BF07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922889-8752-47C0-89F4-D97DF35455AF}" type="pres">
      <dgm:prSet presAssocID="{1EAC1E39-801D-4B57-AD06-1111A477BF07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2276F705-42C9-4BEF-B960-894CF5D793E3}" srcId="{F46F5F6F-6A8B-4BDD-A4D4-59F4B42DE259}" destId="{9F0DC4EC-D074-4CEB-80C6-A50F421C7564}" srcOrd="0" destOrd="0" parTransId="{30DDCA06-8CA0-412A-8649-21C63308B603}" sibTransId="{EBDB0B01-A13C-483E-A56A-3D7ADFB7C354}"/>
    <dgm:cxn modelId="{293405AE-B63A-446F-894E-A9C974AE1B8C}" type="presOf" srcId="{ED106875-C992-4C0F-A0B8-A2C8E169CB7E}" destId="{8C551CE7-FC7E-4CA7-8C4C-AB73A77650B0}" srcOrd="0" destOrd="0" presId="urn:microsoft.com/office/officeart/2008/layout/CaptionedPictures"/>
    <dgm:cxn modelId="{04A7FD49-F2EE-4822-AACB-6034179F4422}" type="presOf" srcId="{F46F5F6F-6A8B-4BDD-A4D4-59F4B42DE259}" destId="{19AC7FB7-274C-42C5-8635-4490CE249885}" srcOrd="0" destOrd="0" presId="urn:microsoft.com/office/officeart/2008/layout/CaptionedPictures"/>
    <dgm:cxn modelId="{F0A7F2FE-2470-4A79-A14C-C389F6CFCD3C}" srcId="{F46F5F6F-6A8B-4BDD-A4D4-59F4B42DE259}" destId="{ED106875-C992-4C0F-A0B8-A2C8E169CB7E}" srcOrd="1" destOrd="0" parTransId="{23047A25-E7F1-45A2-BA38-D60150F0E84E}" sibTransId="{B07A58E6-51F7-4136-922F-E207BB7A23A7}"/>
    <dgm:cxn modelId="{6945762D-B23C-42E7-BBFA-BD01C313554D}" type="presOf" srcId="{1EAC1E39-801D-4B57-AD06-1111A477BF07}" destId="{64922889-8752-47C0-89F4-D97DF35455AF}" srcOrd="0" destOrd="0" presId="urn:microsoft.com/office/officeart/2008/layout/CaptionedPictures"/>
    <dgm:cxn modelId="{EDD07B2B-F578-4ABA-9EB3-53ADE5D2DD92}" type="presOf" srcId="{9F0DC4EC-D074-4CEB-80C6-A50F421C7564}" destId="{455B619F-B628-4060-AF5A-E1ED442D3534}" srcOrd="0" destOrd="0" presId="urn:microsoft.com/office/officeart/2008/layout/CaptionedPictures"/>
    <dgm:cxn modelId="{44736FD0-D11A-4360-8D0A-71563147E66B}" srcId="{F46F5F6F-6A8B-4BDD-A4D4-59F4B42DE259}" destId="{1EAC1E39-801D-4B57-AD06-1111A477BF07}" srcOrd="2" destOrd="0" parTransId="{34BF64CC-69AC-4132-8499-EE2D391C8208}" sibTransId="{6CC8EA62-372D-44C7-B014-4D58FE7259F3}"/>
    <dgm:cxn modelId="{85E06986-1A23-459D-B744-BAF8FE15D269}" type="presParOf" srcId="{19AC7FB7-274C-42C5-8635-4490CE249885}" destId="{322D97F8-4570-4A4C-9EF3-1741662F98A3}" srcOrd="0" destOrd="0" presId="urn:microsoft.com/office/officeart/2008/layout/CaptionedPictures"/>
    <dgm:cxn modelId="{8E299765-8717-4A80-B645-511E3D7F2AB4}" type="presParOf" srcId="{322D97F8-4570-4A4C-9EF3-1741662F98A3}" destId="{6FA6FE7C-D9FF-434C-8408-A5CCDF0BB7B7}" srcOrd="0" destOrd="0" presId="urn:microsoft.com/office/officeart/2008/layout/CaptionedPictures"/>
    <dgm:cxn modelId="{5B6FFED3-6E3F-4A2E-A407-DD4C3898117E}" type="presParOf" srcId="{322D97F8-4570-4A4C-9EF3-1741662F98A3}" destId="{59D59929-503F-4018-9165-908C3F8AE505}" srcOrd="1" destOrd="0" presId="urn:microsoft.com/office/officeart/2008/layout/CaptionedPictures"/>
    <dgm:cxn modelId="{B1B116D2-9EFE-44A8-9084-170A580AB878}" type="presParOf" srcId="{322D97F8-4570-4A4C-9EF3-1741662F98A3}" destId="{8260148D-15D7-48A8-AF1F-97A5153AFA70}" srcOrd="2" destOrd="0" presId="urn:microsoft.com/office/officeart/2008/layout/CaptionedPictures"/>
    <dgm:cxn modelId="{8F619831-16A0-42B4-8824-AF1FB929853E}" type="presParOf" srcId="{8260148D-15D7-48A8-AF1F-97A5153AFA70}" destId="{5E958166-7F64-4063-886F-C1F1A7F6D900}" srcOrd="0" destOrd="0" presId="urn:microsoft.com/office/officeart/2008/layout/CaptionedPictures"/>
    <dgm:cxn modelId="{F82E70E8-6135-4C65-A777-9518A28A2B56}" type="presParOf" srcId="{8260148D-15D7-48A8-AF1F-97A5153AFA70}" destId="{455B619F-B628-4060-AF5A-E1ED442D3534}" srcOrd="1" destOrd="0" presId="urn:microsoft.com/office/officeart/2008/layout/CaptionedPictures"/>
    <dgm:cxn modelId="{F0F39D69-525B-4E4E-857B-7F62460A1A5D}" type="presParOf" srcId="{19AC7FB7-274C-42C5-8635-4490CE249885}" destId="{4D036126-082A-408E-9024-7B884B3D0233}" srcOrd="1" destOrd="0" presId="urn:microsoft.com/office/officeart/2008/layout/CaptionedPictures"/>
    <dgm:cxn modelId="{6ED8BC88-BFE8-47F0-B9FD-A1D376FCE1A1}" type="presParOf" srcId="{19AC7FB7-274C-42C5-8635-4490CE249885}" destId="{3EB5CFBD-1DE6-44A7-B01F-96AC61CE8BC5}" srcOrd="2" destOrd="0" presId="urn:microsoft.com/office/officeart/2008/layout/CaptionedPictures"/>
    <dgm:cxn modelId="{CCC42675-998D-4B21-A4E5-1A72516D8154}" type="presParOf" srcId="{3EB5CFBD-1DE6-44A7-B01F-96AC61CE8BC5}" destId="{434B8681-C88B-4192-8DE2-E29C871F00CE}" srcOrd="0" destOrd="0" presId="urn:microsoft.com/office/officeart/2008/layout/CaptionedPictures"/>
    <dgm:cxn modelId="{7F50F81B-8EEF-4429-9146-7D85A69A4D1D}" type="presParOf" srcId="{3EB5CFBD-1DE6-44A7-B01F-96AC61CE8BC5}" destId="{9B7B9447-10FB-4161-9F22-F2A3A61782FB}" srcOrd="1" destOrd="0" presId="urn:microsoft.com/office/officeart/2008/layout/CaptionedPictures"/>
    <dgm:cxn modelId="{D15C5780-3FF1-481B-86CD-F7D4F9F6EB3E}" type="presParOf" srcId="{3EB5CFBD-1DE6-44A7-B01F-96AC61CE8BC5}" destId="{51BF1620-7449-4646-B2E3-DD43514A6ABB}" srcOrd="2" destOrd="0" presId="urn:microsoft.com/office/officeart/2008/layout/CaptionedPictures"/>
    <dgm:cxn modelId="{A1613E40-714B-48A1-9DAA-ED79EA9DEE4F}" type="presParOf" srcId="{51BF1620-7449-4646-B2E3-DD43514A6ABB}" destId="{B67331AA-5B8C-4C69-AC22-317B1FDAE4D3}" srcOrd="0" destOrd="0" presId="urn:microsoft.com/office/officeart/2008/layout/CaptionedPictures"/>
    <dgm:cxn modelId="{8A1B3EDB-CCE8-4306-A77C-E2F84C310E6C}" type="presParOf" srcId="{51BF1620-7449-4646-B2E3-DD43514A6ABB}" destId="{8C551CE7-FC7E-4CA7-8C4C-AB73A77650B0}" srcOrd="1" destOrd="0" presId="urn:microsoft.com/office/officeart/2008/layout/CaptionedPictures"/>
    <dgm:cxn modelId="{7CB82F73-0352-4A7D-8A56-AFC56683644A}" type="presParOf" srcId="{19AC7FB7-274C-42C5-8635-4490CE249885}" destId="{8A4D1A01-EFC4-4234-AFC6-816515E23217}" srcOrd="3" destOrd="0" presId="urn:microsoft.com/office/officeart/2008/layout/CaptionedPictures"/>
    <dgm:cxn modelId="{29882310-8207-496E-8F8A-4E7E94D4285D}" type="presParOf" srcId="{19AC7FB7-274C-42C5-8635-4490CE249885}" destId="{0C76CE3F-270E-4682-A7B6-C53121A8069E}" srcOrd="4" destOrd="0" presId="urn:microsoft.com/office/officeart/2008/layout/CaptionedPictures"/>
    <dgm:cxn modelId="{4B1042F3-CB14-4338-92B0-532D61BBB2DA}" type="presParOf" srcId="{0C76CE3F-270E-4682-A7B6-C53121A8069E}" destId="{79F6B6FF-2780-4AC3-A063-6DD17A69B7CB}" srcOrd="0" destOrd="0" presId="urn:microsoft.com/office/officeart/2008/layout/CaptionedPictures"/>
    <dgm:cxn modelId="{C8FA56B1-BA94-431F-8EB5-E6CF8F3CE9E0}" type="presParOf" srcId="{0C76CE3F-270E-4682-A7B6-C53121A8069E}" destId="{838122AA-2878-4E20-AD45-190A4410D62E}" srcOrd="1" destOrd="0" presId="urn:microsoft.com/office/officeart/2008/layout/CaptionedPictures"/>
    <dgm:cxn modelId="{D3290D3B-03F0-419A-A1F2-D6A4C023C139}" type="presParOf" srcId="{0C76CE3F-270E-4682-A7B6-C53121A8069E}" destId="{EC07A81D-4BFE-40DF-8FE1-5BCB9D1E94D0}" srcOrd="2" destOrd="0" presId="urn:microsoft.com/office/officeart/2008/layout/CaptionedPictures"/>
    <dgm:cxn modelId="{F138FEC1-8141-431A-8DDD-22AFD36880B4}" type="presParOf" srcId="{EC07A81D-4BFE-40DF-8FE1-5BCB9D1E94D0}" destId="{F64C594B-20B4-46F0-9D8D-FB16124F09C7}" srcOrd="0" destOrd="0" presId="urn:microsoft.com/office/officeart/2008/layout/CaptionedPictures"/>
    <dgm:cxn modelId="{1E2D1BDB-724A-433A-A680-07D3407392D4}" type="presParOf" srcId="{EC07A81D-4BFE-40DF-8FE1-5BCB9D1E94D0}" destId="{64922889-8752-47C0-89F4-D97DF35455AF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6FE7C-D9FF-434C-8408-A5CCDF0BB7B7}">
      <dsp:nvSpPr>
        <dsp:cNvPr id="0" name=""/>
        <dsp:cNvSpPr/>
      </dsp:nvSpPr>
      <dsp:spPr>
        <a:xfrm>
          <a:off x="2278" y="752476"/>
          <a:ext cx="2573470" cy="30276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59929-503F-4018-9165-908C3F8AE505}">
      <dsp:nvSpPr>
        <dsp:cNvPr id="0" name=""/>
        <dsp:cNvSpPr/>
      </dsp:nvSpPr>
      <dsp:spPr>
        <a:xfrm>
          <a:off x="130951" y="873581"/>
          <a:ext cx="2316123" cy="1967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5B619F-B628-4060-AF5A-E1ED442D3534}">
      <dsp:nvSpPr>
        <dsp:cNvPr id="0" name=""/>
        <dsp:cNvSpPr/>
      </dsp:nvSpPr>
      <dsp:spPr>
        <a:xfrm>
          <a:off x="130951" y="2841528"/>
          <a:ext cx="2316123" cy="81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Ajay Kumar</a:t>
          </a:r>
          <a:endParaRPr lang="en-US" sz="2300" kern="1200" dirty="0"/>
        </a:p>
      </dsp:txBody>
      <dsp:txXfrm>
        <a:off x="130951" y="2841528"/>
        <a:ext cx="2316123" cy="817455"/>
      </dsp:txXfrm>
    </dsp:sp>
    <dsp:sp modelId="{434B8681-C88B-4192-8DE2-E29C871F00CE}">
      <dsp:nvSpPr>
        <dsp:cNvPr id="0" name=""/>
        <dsp:cNvSpPr/>
      </dsp:nvSpPr>
      <dsp:spPr>
        <a:xfrm>
          <a:off x="3171315" y="752476"/>
          <a:ext cx="2573470" cy="30276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B9447-10FB-4161-9F22-F2A3A61782FB}">
      <dsp:nvSpPr>
        <dsp:cNvPr id="0" name=""/>
        <dsp:cNvSpPr/>
      </dsp:nvSpPr>
      <dsp:spPr>
        <a:xfrm>
          <a:off x="3299989" y="873581"/>
          <a:ext cx="2316123" cy="196794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551CE7-FC7E-4CA7-8C4C-AB73A77650B0}">
      <dsp:nvSpPr>
        <dsp:cNvPr id="0" name=""/>
        <dsp:cNvSpPr/>
      </dsp:nvSpPr>
      <dsp:spPr>
        <a:xfrm>
          <a:off x="3299989" y="2841528"/>
          <a:ext cx="2316123" cy="81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Keerti Vishwkarma</a:t>
          </a:r>
          <a:endParaRPr lang="en-US" sz="2300" kern="1200" dirty="0"/>
        </a:p>
      </dsp:txBody>
      <dsp:txXfrm>
        <a:off x="3299989" y="2841528"/>
        <a:ext cx="2316123" cy="817455"/>
      </dsp:txXfrm>
    </dsp:sp>
    <dsp:sp modelId="{79F6B6FF-2780-4AC3-A063-6DD17A69B7CB}">
      <dsp:nvSpPr>
        <dsp:cNvPr id="0" name=""/>
        <dsp:cNvSpPr/>
      </dsp:nvSpPr>
      <dsp:spPr>
        <a:xfrm>
          <a:off x="6340353" y="752476"/>
          <a:ext cx="2573470" cy="30276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122AA-2878-4E20-AD45-190A4410D62E}">
      <dsp:nvSpPr>
        <dsp:cNvPr id="0" name=""/>
        <dsp:cNvSpPr/>
      </dsp:nvSpPr>
      <dsp:spPr>
        <a:xfrm>
          <a:off x="6469027" y="873581"/>
          <a:ext cx="2316123" cy="1967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922889-8752-47C0-89F4-D97DF35455AF}">
      <dsp:nvSpPr>
        <dsp:cNvPr id="0" name=""/>
        <dsp:cNvSpPr/>
      </dsp:nvSpPr>
      <dsp:spPr>
        <a:xfrm>
          <a:off x="6469027" y="2841528"/>
          <a:ext cx="2316123" cy="81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Sushmitha P.</a:t>
          </a:r>
          <a:endParaRPr lang="en-US" sz="2300" kern="1200" dirty="0"/>
        </a:p>
      </dsp:txBody>
      <dsp:txXfrm>
        <a:off x="6469027" y="2841528"/>
        <a:ext cx="2316123" cy="817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4123" y="7565515"/>
            <a:ext cx="419717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:-</a:t>
            </a: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Tech Buddies</a:t>
            </a:r>
          </a:p>
        </p:txBody>
      </p:sp>
      <p:grpSp>
        <p:nvGrpSpPr>
          <p:cNvPr id="3" name="Group 3"/>
          <p:cNvGrpSpPr/>
          <p:nvPr/>
        </p:nvGrpSpPr>
        <p:grpSpPr>
          <a:xfrm rot="-1844908">
            <a:off x="12395032" y="1204893"/>
            <a:ext cx="7087456" cy="12470359"/>
            <a:chOff x="0" y="0"/>
            <a:chExt cx="660400" cy="1161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161972"/>
            </a:xfrm>
            <a:custGeom>
              <a:avLst/>
              <a:gdLst/>
              <a:ahLst/>
              <a:cxnLst/>
              <a:rect l="l" t="t" r="r" b="b"/>
              <a:pathLst>
                <a:path w="660400" h="116197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6258"/>
                  </a:cubicBezTo>
                  <a:lnTo>
                    <a:pt x="660400" y="1161972"/>
                  </a:lnTo>
                  <a:lnTo>
                    <a:pt x="0" y="1161972"/>
                  </a:lnTo>
                  <a:lnTo>
                    <a:pt x="0" y="33687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8425"/>
              <a:ext cx="660400" cy="1063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96859" y="1991036"/>
            <a:ext cx="6304927" cy="630492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67467" t="-32250" r="-73332" b="-2848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808019" y="8563205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30419" y="3258890"/>
            <a:ext cx="8976233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A44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NETWORKING WEBSITE</a:t>
            </a:r>
          </a:p>
          <a:p>
            <a:pPr algn="ctr">
              <a:lnSpc>
                <a:spcPts val="5280"/>
              </a:lnSpc>
            </a:pPr>
            <a:endParaRPr lang="en-US" sz="4400">
              <a:solidFill>
                <a:srgbClr val="A44F3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B151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 Professional Networking and Job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B151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 Platform )</a:t>
            </a:r>
          </a:p>
          <a:p>
            <a:pPr algn="ctr">
              <a:lnSpc>
                <a:spcPts val="5999"/>
              </a:lnSpc>
            </a:pPr>
            <a:endParaRPr lang="en-US" sz="3000">
              <a:solidFill>
                <a:srgbClr val="2B151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146139" y="-572397"/>
            <a:ext cx="1144795" cy="114479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707776" y="230133"/>
            <a:ext cx="684529" cy="68452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375154" y="720706"/>
            <a:ext cx="10771212" cy="2965071"/>
            <a:chOff x="0" y="0"/>
            <a:chExt cx="789363" cy="4282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0A2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9"/>
          <p:cNvGrpSpPr/>
          <p:nvPr/>
        </p:nvGrpSpPr>
        <p:grpSpPr>
          <a:xfrm>
            <a:off x="806236" y="1143346"/>
            <a:ext cx="4836842" cy="2119790"/>
            <a:chOff x="0" y="0"/>
            <a:chExt cx="789363" cy="428291"/>
          </a:xfrm>
        </p:grpSpPr>
        <p:sp>
          <p:nvSpPr>
            <p:cNvPr id="28" name="Freeform 10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11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9"/>
          <p:cNvGrpSpPr/>
          <p:nvPr/>
        </p:nvGrpSpPr>
        <p:grpSpPr>
          <a:xfrm>
            <a:off x="5883325" y="1143346"/>
            <a:ext cx="4828073" cy="2119790"/>
            <a:chOff x="0" y="0"/>
            <a:chExt cx="789363" cy="428291"/>
          </a:xfrm>
        </p:grpSpPr>
        <p:sp>
          <p:nvSpPr>
            <p:cNvPr id="34" name="Freeform 10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11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1"/>
          <p:cNvSpPr txBox="1"/>
          <p:nvPr/>
        </p:nvSpPr>
        <p:spPr>
          <a:xfrm>
            <a:off x="6645087" y="1655026"/>
            <a:ext cx="314584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3200" dirty="0" smtClean="0">
                <a:solidFill>
                  <a:srgbClr val="A44F30"/>
                </a:solidFill>
                <a:latin typeface="DM Sans Bold"/>
                <a:ea typeface="DM Sans Bold"/>
                <a:cs typeface="DM Sans Bold"/>
                <a:sym typeface="DM Sans Bold"/>
              </a:rPr>
              <a:t>Edunet Mentor</a:t>
            </a:r>
            <a:endParaRPr lang="en-US" sz="3200" dirty="0">
              <a:solidFill>
                <a:srgbClr val="A44F3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83164" y="1655026"/>
            <a:ext cx="296526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3200" dirty="0" smtClean="0">
                <a:solidFill>
                  <a:srgbClr val="A44F30"/>
                </a:solidFill>
                <a:latin typeface="DM Sans Bold"/>
                <a:ea typeface="DM Sans Bold"/>
                <a:cs typeface="DM Sans Bold"/>
                <a:sym typeface="DM Sans Bold"/>
              </a:rPr>
              <a:t>IBM Mentor</a:t>
            </a:r>
            <a:endParaRPr lang="en-US" sz="3200" dirty="0">
              <a:solidFill>
                <a:srgbClr val="A44F3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0022" y="2396207"/>
            <a:ext cx="3795612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Mrs. Swathi K.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6" name="TextBox 18"/>
          <p:cNvSpPr txBox="1"/>
          <p:nvPr/>
        </p:nvSpPr>
        <p:spPr>
          <a:xfrm>
            <a:off x="6397941" y="2396206"/>
            <a:ext cx="3795612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Mr.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A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nkur Mishra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1100208916"/>
              </p:ext>
            </p:extLst>
          </p:nvPr>
        </p:nvGraphicFramePr>
        <p:xfrm>
          <a:off x="1425274" y="5372100"/>
          <a:ext cx="8916102" cy="4532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1" name="Group 3"/>
          <p:cNvGrpSpPr/>
          <p:nvPr/>
        </p:nvGrpSpPr>
        <p:grpSpPr>
          <a:xfrm>
            <a:off x="1223971" y="4336386"/>
            <a:ext cx="9036718" cy="947878"/>
            <a:chOff x="0" y="0"/>
            <a:chExt cx="2380041" cy="463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2" name="Freeform 4"/>
            <p:cNvSpPr/>
            <p:nvPr/>
          </p:nvSpPr>
          <p:spPr>
            <a:xfrm>
              <a:off x="0" y="0"/>
              <a:ext cx="2380041" cy="463000"/>
            </a:xfrm>
            <a:custGeom>
              <a:avLst/>
              <a:gdLst/>
              <a:ahLst/>
              <a:cxnLst/>
              <a:rect l="l" t="t" r="r" b="b"/>
              <a:pathLst>
                <a:path w="2380041" h="463000">
                  <a:moveTo>
                    <a:pt x="10281" y="0"/>
                  </a:moveTo>
                  <a:lnTo>
                    <a:pt x="2369760" y="0"/>
                  </a:lnTo>
                  <a:cubicBezTo>
                    <a:pt x="2375438" y="0"/>
                    <a:pt x="2380041" y="4603"/>
                    <a:pt x="2380041" y="10281"/>
                  </a:cubicBezTo>
                  <a:lnTo>
                    <a:pt x="2380041" y="452720"/>
                  </a:lnTo>
                  <a:cubicBezTo>
                    <a:pt x="2380041" y="458397"/>
                    <a:pt x="2375438" y="463000"/>
                    <a:pt x="2369760" y="463000"/>
                  </a:cubicBezTo>
                  <a:lnTo>
                    <a:pt x="10281" y="463000"/>
                  </a:lnTo>
                  <a:cubicBezTo>
                    <a:pt x="4603" y="463000"/>
                    <a:pt x="0" y="458397"/>
                    <a:pt x="0" y="452720"/>
                  </a:cubicBezTo>
                  <a:lnTo>
                    <a:pt x="0" y="10281"/>
                  </a:lnTo>
                  <a:cubicBezTo>
                    <a:pt x="0" y="4603"/>
                    <a:pt x="4603" y="0"/>
                    <a:pt x="10281" y="0"/>
                  </a:cubicBez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43" name="TextBox 5"/>
            <p:cNvSpPr txBox="1"/>
            <p:nvPr/>
          </p:nvSpPr>
          <p:spPr>
            <a:xfrm>
              <a:off x="538923" y="73951"/>
              <a:ext cx="1259412" cy="27616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224"/>
                </a:lnSpc>
                <a:spcBef>
                  <a:spcPct val="0"/>
                </a:spcBef>
              </a:pPr>
              <a:r>
                <a:rPr lang="en-US" sz="4446" dirty="0" smtClean="0">
                  <a:solidFill>
                    <a:srgbClr val="2B151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Team Members</a:t>
              </a:r>
              <a:endParaRPr lang="en-US" sz="4446" dirty="0">
                <a:solidFill>
                  <a:srgbClr val="2B1511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46" name="TextBox 17"/>
          <p:cNvSpPr txBox="1"/>
          <p:nvPr/>
        </p:nvSpPr>
        <p:spPr>
          <a:xfrm>
            <a:off x="3097828" y="348568"/>
            <a:ext cx="10771212" cy="31628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590"/>
              </a:lnSpc>
              <a:spcBef>
                <a:spcPct val="0"/>
              </a:spcBef>
            </a:pPr>
            <a:endParaRPr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982" y="0"/>
            <a:ext cx="665299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95156">
            <a:off x="-4098793" y="-4550300"/>
            <a:ext cx="7891968" cy="7891968"/>
          </a:xfrm>
          <a:custGeom>
            <a:avLst/>
            <a:gdLst/>
            <a:ahLst/>
            <a:cxnLst/>
            <a:rect l="l" t="t" r="r" b="b"/>
            <a:pathLst>
              <a:path w="7891968" h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08743" y="889677"/>
            <a:ext cx="5037464" cy="1268429"/>
            <a:chOff x="0" y="0"/>
            <a:chExt cx="1326739" cy="334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739" cy="334072"/>
            </a:xfrm>
            <a:custGeom>
              <a:avLst/>
              <a:gdLst/>
              <a:ahLst/>
              <a:cxnLst/>
              <a:rect l="l" t="t" r="r" b="b"/>
              <a:pathLst>
                <a:path w="1326739" h="334072">
                  <a:moveTo>
                    <a:pt x="52254" y="0"/>
                  </a:moveTo>
                  <a:lnTo>
                    <a:pt x="1274486" y="0"/>
                  </a:lnTo>
                  <a:cubicBezTo>
                    <a:pt x="1288344" y="0"/>
                    <a:pt x="1301635" y="5505"/>
                    <a:pt x="1311435" y="15305"/>
                  </a:cubicBezTo>
                  <a:cubicBezTo>
                    <a:pt x="1321234" y="25104"/>
                    <a:pt x="1326739" y="38395"/>
                    <a:pt x="1326739" y="52254"/>
                  </a:cubicBezTo>
                  <a:lnTo>
                    <a:pt x="1326739" y="281818"/>
                  </a:lnTo>
                  <a:cubicBezTo>
                    <a:pt x="1326739" y="310677"/>
                    <a:pt x="1303345" y="334072"/>
                    <a:pt x="1274486" y="334072"/>
                  </a:cubicBezTo>
                  <a:lnTo>
                    <a:pt x="52254" y="334072"/>
                  </a:lnTo>
                  <a:cubicBezTo>
                    <a:pt x="23395" y="334072"/>
                    <a:pt x="0" y="310677"/>
                    <a:pt x="0" y="281818"/>
                  </a:cubicBezTo>
                  <a:lnTo>
                    <a:pt x="0" y="52254"/>
                  </a:lnTo>
                  <a:cubicBezTo>
                    <a:pt x="0" y="23395"/>
                    <a:pt x="23395" y="0"/>
                    <a:pt x="522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739" cy="334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255"/>
                </a:lnSpc>
                <a:spcBef>
                  <a:spcPct val="0"/>
                </a:spcBef>
              </a:pPr>
              <a:r>
                <a:rPr lang="en-US" sz="6046">
                  <a:solidFill>
                    <a:srgbClr val="2B151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Overview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1095156">
            <a:off x="14074237" y="7160484"/>
            <a:ext cx="7891968" cy="7891968"/>
          </a:xfrm>
          <a:custGeom>
            <a:avLst/>
            <a:gdLst/>
            <a:ahLst/>
            <a:cxnLst/>
            <a:rect l="l" t="t" r="r" b="b"/>
            <a:pathLst>
              <a:path w="7891968" h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036870" y="-1312917"/>
            <a:ext cx="2625834" cy="26258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52881" y="9161550"/>
            <a:ext cx="2625834" cy="26258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168347" y="3028211"/>
            <a:ext cx="10181440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432" lvl="1" indent="-273716" algn="l">
              <a:lnSpc>
                <a:spcPts val="3549"/>
              </a:lnSpc>
              <a:buFont typeface="Arial"/>
              <a:buChar char="•"/>
            </a:pPr>
            <a:r>
              <a:rPr lang="en-US" sz="253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project aims to develop a professional networking and job search platform </a:t>
            </a:r>
            <a:r>
              <a:rPr lang="en-US" sz="2535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using </a:t>
            </a:r>
            <a:r>
              <a:rPr lang="en-US" sz="253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HTML, CSS, JavaScript, Bootstrap</a:t>
            </a:r>
            <a:r>
              <a:rPr lang="en-US" sz="2535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Java, Spring Boot </a:t>
            </a:r>
            <a:r>
              <a:rPr lang="en-US" sz="253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2535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MySQL. </a:t>
            </a:r>
            <a:endParaRPr lang="en-US" sz="2535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549"/>
              </a:lnSpc>
            </a:pPr>
            <a:endParaRPr lang="en-US" sz="2535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47432" lvl="1" indent="-273716">
              <a:lnSpc>
                <a:spcPts val="3549"/>
              </a:lnSpc>
              <a:buFont typeface="Arial"/>
              <a:buChar char="•"/>
            </a:pPr>
            <a:r>
              <a:rPr lang="en-US" sz="2800" dirty="0"/>
              <a:t>A professional networking website where </a:t>
            </a:r>
            <a:r>
              <a:rPr lang="en-US" sz="2800" dirty="0" smtClean="0"/>
              <a:t> </a:t>
            </a:r>
            <a:r>
              <a:rPr lang="en-US" sz="2535" dirty="0">
                <a:solidFill>
                  <a:srgbClr val="000000"/>
                </a:solidFill>
                <a:latin typeface="DM Sans"/>
                <a:sym typeface="DM Sans"/>
              </a:rPr>
              <a:t>u</a:t>
            </a:r>
            <a:r>
              <a:rPr lang="en-US" sz="2535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sers </a:t>
            </a:r>
            <a:r>
              <a:rPr lang="en-US" sz="253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can create profiles, connect with other professionals, </a:t>
            </a:r>
            <a:r>
              <a:rPr lang="en-US" sz="2535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upload professional contents, </a:t>
            </a:r>
            <a:r>
              <a:rPr lang="en-US" sz="253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search and apply for jobs, and receive job recommendations. </a:t>
            </a:r>
          </a:p>
          <a:p>
            <a:pPr algn="l">
              <a:lnSpc>
                <a:spcPts val="3549"/>
              </a:lnSpc>
            </a:pPr>
            <a:endParaRPr lang="en-US" sz="2535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47432" lvl="1" indent="-273716">
              <a:lnSpc>
                <a:spcPts val="3549"/>
              </a:lnSpc>
              <a:buFont typeface="Arial"/>
              <a:buChar char="•"/>
            </a:pPr>
            <a:r>
              <a:rPr lang="en-US" sz="2800" dirty="0"/>
              <a:t>The platform will offer an easy-to-use experience, making it simple for users to navigate, using the latest web technologies and strong backend support to keep everything running smoothly.</a:t>
            </a:r>
            <a:endParaRPr lang="en-US" sz="2535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54890" y="0"/>
            <a:ext cx="6733110" cy="10309731"/>
          </a:xfrm>
          <a:custGeom>
            <a:avLst/>
            <a:gdLst/>
            <a:ahLst/>
            <a:cxnLst/>
            <a:rect l="l" t="t" r="r" b="b"/>
            <a:pathLst>
              <a:path w="6733110" h="10309731">
                <a:moveTo>
                  <a:pt x="0" y="0"/>
                </a:moveTo>
                <a:lnTo>
                  <a:pt x="6733110" y="0"/>
                </a:lnTo>
                <a:lnTo>
                  <a:pt x="6733110" y="10309731"/>
                </a:lnTo>
                <a:lnTo>
                  <a:pt x="0" y="10309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638" r="-2318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71295"/>
            <a:ext cx="9036718" cy="1757954"/>
            <a:chOff x="0" y="0"/>
            <a:chExt cx="2380041" cy="463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0041" cy="463000"/>
            </a:xfrm>
            <a:custGeom>
              <a:avLst/>
              <a:gdLst/>
              <a:ahLst/>
              <a:cxnLst/>
              <a:rect l="l" t="t" r="r" b="b"/>
              <a:pathLst>
                <a:path w="2380041" h="463000">
                  <a:moveTo>
                    <a:pt x="10281" y="0"/>
                  </a:moveTo>
                  <a:lnTo>
                    <a:pt x="2369760" y="0"/>
                  </a:lnTo>
                  <a:cubicBezTo>
                    <a:pt x="2375438" y="0"/>
                    <a:pt x="2380041" y="4603"/>
                    <a:pt x="2380041" y="10281"/>
                  </a:cubicBezTo>
                  <a:lnTo>
                    <a:pt x="2380041" y="452720"/>
                  </a:lnTo>
                  <a:cubicBezTo>
                    <a:pt x="2380041" y="458397"/>
                    <a:pt x="2375438" y="463000"/>
                    <a:pt x="2369760" y="463000"/>
                  </a:cubicBezTo>
                  <a:lnTo>
                    <a:pt x="10281" y="463000"/>
                  </a:lnTo>
                  <a:cubicBezTo>
                    <a:pt x="4603" y="463000"/>
                    <a:pt x="0" y="458397"/>
                    <a:pt x="0" y="452720"/>
                  </a:cubicBezTo>
                  <a:lnTo>
                    <a:pt x="0" y="10281"/>
                  </a:lnTo>
                  <a:cubicBezTo>
                    <a:pt x="0" y="4603"/>
                    <a:pt x="4603" y="0"/>
                    <a:pt x="10281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380041" cy="548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224"/>
                </a:lnSpc>
                <a:spcBef>
                  <a:spcPct val="0"/>
                </a:spcBef>
              </a:pPr>
              <a:r>
                <a:rPr lang="en-US" sz="4446">
                  <a:solidFill>
                    <a:srgbClr val="2B151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How It’s Work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09768" y="6675804"/>
            <a:ext cx="5420447" cy="2941015"/>
            <a:chOff x="0" y="0"/>
            <a:chExt cx="789363" cy="4282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0A2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09768" y="3445969"/>
            <a:ext cx="5420447" cy="2941015"/>
            <a:chOff x="0" y="0"/>
            <a:chExt cx="789363" cy="4282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0721" y="6675804"/>
            <a:ext cx="5420447" cy="2941015"/>
            <a:chOff x="0" y="0"/>
            <a:chExt cx="789363" cy="4282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0721" y="3445969"/>
            <a:ext cx="5420447" cy="2941015"/>
            <a:chOff x="0" y="0"/>
            <a:chExt cx="789363" cy="4282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9363" cy="428291"/>
            </a:xfrm>
            <a:custGeom>
              <a:avLst/>
              <a:gdLst/>
              <a:ahLst/>
              <a:cxnLst/>
              <a:rect l="l" t="t" r="r" b="b"/>
              <a:pathLst>
                <a:path w="789363" h="428291">
                  <a:moveTo>
                    <a:pt x="0" y="0"/>
                  </a:moveTo>
                  <a:lnTo>
                    <a:pt x="789363" y="0"/>
                  </a:lnTo>
                  <a:lnTo>
                    <a:pt x="789363" y="428291"/>
                  </a:lnTo>
                  <a:lnTo>
                    <a:pt x="0" y="428291"/>
                  </a:lnTo>
                  <a:close/>
                </a:path>
              </a:pathLst>
            </a:custGeom>
            <a:solidFill>
              <a:srgbClr val="FFF0A2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789363" cy="456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08622" y="3729480"/>
            <a:ext cx="5022738" cy="84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>
                <a:solidFill>
                  <a:srgbClr val="EF5241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Connecting and</a:t>
            </a:r>
          </a:p>
          <a:p>
            <a:pPr algn="ctr">
              <a:lnSpc>
                <a:spcPts val="3436"/>
              </a:lnSpc>
            </a:pPr>
            <a:r>
              <a:rPr lang="en-US" sz="2454">
                <a:solidFill>
                  <a:srgbClr val="EF5241"/>
                </a:solidFill>
                <a:latin typeface="DM Sans Bold"/>
                <a:ea typeface="DM Sans Bold"/>
                <a:cs typeface="DM Sans Bold"/>
                <a:sym typeface="DM Sans Bold"/>
              </a:rPr>
              <a:t>Networking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4131" y="6910860"/>
            <a:ext cx="5022738" cy="84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>
                <a:solidFill>
                  <a:srgbClr val="EF5241"/>
                </a:solidFill>
                <a:latin typeface="DM Sans Bold"/>
                <a:ea typeface="DM Sans Bold"/>
                <a:cs typeface="DM Sans Bold"/>
                <a:sym typeface="DM Sans Bold"/>
              </a:rPr>
              <a:t>Job Search and</a:t>
            </a:r>
          </a:p>
          <a:p>
            <a:pPr algn="ctr">
              <a:lnSpc>
                <a:spcPts val="3436"/>
              </a:lnSpc>
            </a:pPr>
            <a:r>
              <a:rPr lang="en-US" sz="2454">
                <a:solidFill>
                  <a:srgbClr val="EF5241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08622" y="6939435"/>
            <a:ext cx="5022738" cy="84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>
                <a:solidFill>
                  <a:srgbClr val="A44F30"/>
                </a:solidFill>
                <a:latin typeface="DM Sans Bold"/>
                <a:ea typeface="DM Sans Bold"/>
                <a:cs typeface="DM Sans Bold"/>
                <a:sym typeface="DM Sans Bold"/>
              </a:rPr>
              <a:t>Interaction and</a:t>
            </a:r>
          </a:p>
          <a:p>
            <a:pPr algn="ctr">
              <a:lnSpc>
                <a:spcPts val="3436"/>
              </a:lnSpc>
            </a:pPr>
            <a:r>
              <a:rPr lang="en-US" sz="2454">
                <a:solidFill>
                  <a:srgbClr val="A44F30"/>
                </a:solidFill>
                <a:latin typeface="DM Sans Bold"/>
                <a:ea typeface="DM Sans Bold"/>
                <a:cs typeface="DM Sans Bold"/>
                <a:sym typeface="DM Sans Bold"/>
              </a:rPr>
              <a:t>Engagement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0148" y="3729480"/>
            <a:ext cx="5221593" cy="84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>
                <a:solidFill>
                  <a:srgbClr val="A44F30"/>
                </a:solidFill>
                <a:latin typeface="DM Sans Bold"/>
                <a:ea typeface="DM Sans Bold"/>
                <a:cs typeface="DM Sans Bold"/>
                <a:sym typeface="DM Sans Bold"/>
              </a:rPr>
              <a:t>User Registration and</a:t>
            </a:r>
          </a:p>
          <a:p>
            <a:pPr algn="ctr">
              <a:lnSpc>
                <a:spcPts val="3436"/>
              </a:lnSpc>
            </a:pPr>
            <a:r>
              <a:rPr lang="en-US" sz="2454">
                <a:solidFill>
                  <a:srgbClr val="A44F30"/>
                </a:solidFill>
                <a:latin typeface="DM Sans Bold"/>
                <a:ea typeface="DM Sans Bold"/>
                <a:cs typeface="DM Sans Bold"/>
                <a:sym typeface="DM Sans Bold"/>
              </a:rPr>
              <a:t>Profile Creation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23898" y="4868852"/>
            <a:ext cx="4592186" cy="100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</a:pPr>
            <a:r>
              <a:rPr lang="en-US" sz="18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Users connect with others, follow</a:t>
            </a:r>
          </a:p>
          <a:p>
            <a:pPr algn="ctr">
              <a:lnSpc>
                <a:spcPts val="2737"/>
              </a:lnSpc>
            </a:pPr>
            <a:r>
              <a:rPr lang="en-US" sz="18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companies, and join groups to expand</a:t>
            </a:r>
          </a:p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8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their professional network.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9407" y="4868852"/>
            <a:ext cx="4592186" cy="100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</a:pPr>
            <a:r>
              <a:rPr lang="en-US" sz="18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Users sign up with their email, create</a:t>
            </a:r>
          </a:p>
          <a:p>
            <a:pPr algn="ctr">
              <a:lnSpc>
                <a:spcPts val="2737"/>
              </a:lnSpc>
            </a:pPr>
            <a:r>
              <a:rPr lang="en-US" sz="18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profile with skills and experience</a:t>
            </a:r>
          </a:p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8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details.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23898" y="8124024"/>
            <a:ext cx="4592186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</a:pPr>
            <a:r>
              <a:rPr lang="en-US" sz="182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Users share posts, articles, and </a:t>
            </a:r>
            <a:r>
              <a:rPr lang="en-US" sz="1825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events,</a:t>
            </a:r>
            <a:endParaRPr lang="en-US" sz="1825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737"/>
              </a:lnSpc>
            </a:pPr>
            <a:r>
              <a:rPr lang="en-US" sz="182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interact through comments, likes, and</a:t>
            </a:r>
          </a:p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82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messages.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9407" y="8098686"/>
            <a:ext cx="4592186" cy="100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</a:pPr>
            <a:r>
              <a:rPr lang="en-US" sz="18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Users search for jobs based on</a:t>
            </a:r>
          </a:p>
          <a:p>
            <a:pPr algn="ctr">
              <a:lnSpc>
                <a:spcPts val="2737"/>
              </a:lnSpc>
            </a:pPr>
            <a:r>
              <a:rPr lang="en-US" sz="18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preferences, apply directly through the</a:t>
            </a:r>
          </a:p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8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platform.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20259" y="1724239"/>
            <a:ext cx="5391748" cy="1163460"/>
            <a:chOff x="0" y="0"/>
            <a:chExt cx="1420049" cy="30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0049" cy="306426"/>
            </a:xfrm>
            <a:custGeom>
              <a:avLst/>
              <a:gdLst/>
              <a:ahLst/>
              <a:cxnLst/>
              <a:rect l="l" t="t" r="r" b="b"/>
              <a:pathLst>
                <a:path w="1420049" h="306426">
                  <a:moveTo>
                    <a:pt x="17231" y="0"/>
                  </a:moveTo>
                  <a:lnTo>
                    <a:pt x="1402818" y="0"/>
                  </a:lnTo>
                  <a:cubicBezTo>
                    <a:pt x="1412334" y="0"/>
                    <a:pt x="1420049" y="7714"/>
                    <a:pt x="1420049" y="17231"/>
                  </a:cubicBezTo>
                  <a:lnTo>
                    <a:pt x="1420049" y="289195"/>
                  </a:lnTo>
                  <a:cubicBezTo>
                    <a:pt x="1420049" y="293765"/>
                    <a:pt x="1418233" y="298148"/>
                    <a:pt x="1415002" y="301379"/>
                  </a:cubicBezTo>
                  <a:cubicBezTo>
                    <a:pt x="1411771" y="304610"/>
                    <a:pt x="1407388" y="306426"/>
                    <a:pt x="1402818" y="306426"/>
                  </a:cubicBezTo>
                  <a:lnTo>
                    <a:pt x="17231" y="306426"/>
                  </a:lnTo>
                  <a:cubicBezTo>
                    <a:pt x="7714" y="306426"/>
                    <a:pt x="0" y="298711"/>
                    <a:pt x="0" y="289195"/>
                  </a:cubicBezTo>
                  <a:lnTo>
                    <a:pt x="0" y="17231"/>
                  </a:lnTo>
                  <a:cubicBezTo>
                    <a:pt x="0" y="7714"/>
                    <a:pt x="7714" y="0"/>
                    <a:pt x="1723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20049" cy="373101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2B151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Features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12735" y="8140435"/>
            <a:ext cx="4293129" cy="42931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13155" y="-2146565"/>
            <a:ext cx="4293129" cy="429312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389711" y="-1175164"/>
            <a:ext cx="4016153" cy="2203864"/>
          </a:xfrm>
          <a:custGeom>
            <a:avLst/>
            <a:gdLst/>
            <a:ahLst/>
            <a:cxnLst/>
            <a:rect l="l" t="t" r="r" b="b"/>
            <a:pathLst>
              <a:path w="4016153" h="2203864">
                <a:moveTo>
                  <a:pt x="0" y="0"/>
                </a:moveTo>
                <a:lnTo>
                  <a:pt x="4016154" y="0"/>
                </a:lnTo>
                <a:lnTo>
                  <a:pt x="4016154" y="2203864"/>
                </a:lnTo>
                <a:lnTo>
                  <a:pt x="0" y="220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32100" y="3911282"/>
            <a:ext cx="6912889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User Registration and Login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Professional Profile Creation</a:t>
            </a: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Connections &amp; Networking</a:t>
            </a: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Job </a:t>
            </a:r>
            <a:r>
              <a:rPr lang="en-US" sz="3000" dirty="0" smtClean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Posting</a:t>
            </a:r>
            <a:r>
              <a:rPr lang="en-US" sz="3000" dirty="0" smtClean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 and Application</a:t>
            </a:r>
          </a:p>
          <a:p>
            <a:pPr algn="l">
              <a:lnSpc>
                <a:spcPts val="4200"/>
              </a:lnSpc>
            </a:pPr>
            <a:endParaRPr lang="en-US" sz="3000" dirty="0" smtClean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Posts </a:t>
            </a:r>
            <a:r>
              <a:rPr lang="en-US" sz="3000" dirty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and Updates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1474667" y="9379003"/>
            <a:ext cx="4016153" cy="2203864"/>
          </a:xfrm>
          <a:custGeom>
            <a:avLst/>
            <a:gdLst/>
            <a:ahLst/>
            <a:cxnLst/>
            <a:rect l="l" t="t" r="r" b="b"/>
            <a:pathLst>
              <a:path w="4016153" h="2203864">
                <a:moveTo>
                  <a:pt x="0" y="0"/>
                </a:moveTo>
                <a:lnTo>
                  <a:pt x="4016153" y="0"/>
                </a:lnTo>
                <a:lnTo>
                  <a:pt x="4016153" y="2203864"/>
                </a:lnTo>
                <a:lnTo>
                  <a:pt x="0" y="220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347470" y="3911282"/>
            <a:ext cx="5730729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Messaging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Notifications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Articles </a:t>
            </a:r>
            <a:r>
              <a:rPr lang="en-US" sz="3000" dirty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and Events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Post Images &amp; Documents</a:t>
            </a: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2B1511"/>
                </a:solidFill>
                <a:latin typeface="DM Sans Bold"/>
                <a:ea typeface="DM Sans Bold"/>
                <a:cs typeface="DM Sans Bold"/>
                <a:sym typeface="DM Sans Bold"/>
              </a:rPr>
              <a:t>Follow other user</a:t>
            </a:r>
            <a:endParaRPr lang="en-US" sz="3000" dirty="0">
              <a:solidFill>
                <a:srgbClr val="2B151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1217" y="4385519"/>
            <a:ext cx="3336608" cy="3040696"/>
            <a:chOff x="0" y="0"/>
            <a:chExt cx="3778222" cy="3443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8231" cy="3443231"/>
            </a:xfrm>
            <a:custGeom>
              <a:avLst/>
              <a:gdLst/>
              <a:ahLst/>
              <a:cxnLst/>
              <a:rect l="l" t="t" r="r" b="b"/>
              <a:pathLst>
                <a:path w="3778231" h="3443231">
                  <a:moveTo>
                    <a:pt x="3778231" y="3049712"/>
                  </a:moveTo>
                  <a:cubicBezTo>
                    <a:pt x="3778231" y="3279226"/>
                    <a:pt x="3698817" y="3443231"/>
                    <a:pt x="3603560" y="3443231"/>
                  </a:cubicBezTo>
                  <a:cubicBezTo>
                    <a:pt x="174577" y="3443231"/>
                    <a:pt x="174577" y="3443231"/>
                    <a:pt x="174577" y="3443231"/>
                  </a:cubicBezTo>
                  <a:cubicBezTo>
                    <a:pt x="79411" y="3443084"/>
                    <a:pt x="0" y="3279226"/>
                    <a:pt x="0" y="3049712"/>
                  </a:cubicBezTo>
                  <a:cubicBezTo>
                    <a:pt x="0" y="360638"/>
                    <a:pt x="0" y="360638"/>
                    <a:pt x="0" y="360638"/>
                  </a:cubicBezTo>
                  <a:cubicBezTo>
                    <a:pt x="0" y="164046"/>
                    <a:pt x="79411" y="0"/>
                    <a:pt x="174668" y="0"/>
                  </a:cubicBezTo>
                  <a:cubicBezTo>
                    <a:pt x="3603560" y="0"/>
                    <a:pt x="3603560" y="0"/>
                    <a:pt x="3603560" y="0"/>
                  </a:cubicBezTo>
                  <a:cubicBezTo>
                    <a:pt x="3698817" y="0"/>
                    <a:pt x="3778231" y="164046"/>
                    <a:pt x="3778231" y="360638"/>
                  </a:cubicBezTo>
                  <a:lnTo>
                    <a:pt x="3778231" y="30497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41217" y="4385519"/>
            <a:ext cx="3336608" cy="860423"/>
            <a:chOff x="0" y="0"/>
            <a:chExt cx="3778222" cy="9743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8231" cy="974344"/>
            </a:xfrm>
            <a:custGeom>
              <a:avLst/>
              <a:gdLst/>
              <a:ahLst/>
              <a:cxnLst/>
              <a:rect l="l" t="t" r="r" b="b"/>
              <a:pathLst>
                <a:path w="3778231" h="974344">
                  <a:moveTo>
                    <a:pt x="3778231" y="974344"/>
                  </a:moveTo>
                  <a:cubicBezTo>
                    <a:pt x="3778231" y="243586"/>
                    <a:pt x="3778231" y="243586"/>
                    <a:pt x="3778231" y="243586"/>
                  </a:cubicBezTo>
                  <a:cubicBezTo>
                    <a:pt x="3778231" y="110744"/>
                    <a:pt x="3698817" y="0"/>
                    <a:pt x="3603560" y="0"/>
                  </a:cubicBezTo>
                  <a:cubicBezTo>
                    <a:pt x="174668" y="0"/>
                    <a:pt x="174668" y="0"/>
                    <a:pt x="174668" y="0"/>
                  </a:cubicBezTo>
                  <a:cubicBezTo>
                    <a:pt x="79411" y="0"/>
                    <a:pt x="0" y="110744"/>
                    <a:pt x="0" y="243586"/>
                  </a:cubicBezTo>
                  <a:cubicBezTo>
                    <a:pt x="0" y="974344"/>
                    <a:pt x="0" y="974344"/>
                    <a:pt x="0" y="974344"/>
                  </a:cubicBezTo>
                  <a:lnTo>
                    <a:pt x="3778231" y="974344"/>
                  </a:lnTo>
                  <a:close/>
                </a:path>
              </a:pathLst>
            </a:custGeom>
            <a:solidFill>
              <a:srgbClr val="EF524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F524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41217" y="2174151"/>
            <a:ext cx="6724410" cy="83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9"/>
              </a:lnSpc>
            </a:pPr>
            <a:r>
              <a:rPr lang="en-US" sz="55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Technologies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5679" y="5480530"/>
            <a:ext cx="2490879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HTML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CSS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Bootstrap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9469" y="4567587"/>
            <a:ext cx="2643300" cy="43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2857">
                <a:solidFill>
                  <a:srgbClr val="FFFAEB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606987" y="419758"/>
            <a:ext cx="6175359" cy="9263038"/>
            <a:chOff x="0" y="0"/>
            <a:chExt cx="6350000" cy="9525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t="-31" b="-3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5456073" y="4385519"/>
            <a:ext cx="3336608" cy="3040696"/>
            <a:chOff x="0" y="0"/>
            <a:chExt cx="3778222" cy="34431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8231" cy="3443231"/>
            </a:xfrm>
            <a:custGeom>
              <a:avLst/>
              <a:gdLst/>
              <a:ahLst/>
              <a:cxnLst/>
              <a:rect l="l" t="t" r="r" b="b"/>
              <a:pathLst>
                <a:path w="3778231" h="3443231">
                  <a:moveTo>
                    <a:pt x="3778231" y="3049712"/>
                  </a:moveTo>
                  <a:cubicBezTo>
                    <a:pt x="3778231" y="3279226"/>
                    <a:pt x="3698817" y="3443231"/>
                    <a:pt x="3603560" y="3443231"/>
                  </a:cubicBezTo>
                  <a:cubicBezTo>
                    <a:pt x="174577" y="3443231"/>
                    <a:pt x="174577" y="3443231"/>
                    <a:pt x="174577" y="3443231"/>
                  </a:cubicBezTo>
                  <a:cubicBezTo>
                    <a:pt x="79411" y="3443084"/>
                    <a:pt x="0" y="3279226"/>
                    <a:pt x="0" y="3049712"/>
                  </a:cubicBezTo>
                  <a:cubicBezTo>
                    <a:pt x="0" y="360638"/>
                    <a:pt x="0" y="360638"/>
                    <a:pt x="0" y="360638"/>
                  </a:cubicBezTo>
                  <a:cubicBezTo>
                    <a:pt x="0" y="164046"/>
                    <a:pt x="79411" y="0"/>
                    <a:pt x="174668" y="0"/>
                  </a:cubicBezTo>
                  <a:cubicBezTo>
                    <a:pt x="3603560" y="0"/>
                    <a:pt x="3603560" y="0"/>
                    <a:pt x="3603560" y="0"/>
                  </a:cubicBezTo>
                  <a:cubicBezTo>
                    <a:pt x="3698817" y="0"/>
                    <a:pt x="3778231" y="164046"/>
                    <a:pt x="3778231" y="360638"/>
                  </a:cubicBezTo>
                  <a:lnTo>
                    <a:pt x="3778231" y="30497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456073" y="4385519"/>
            <a:ext cx="3336608" cy="860423"/>
            <a:chOff x="0" y="0"/>
            <a:chExt cx="3778222" cy="9743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78231" cy="974344"/>
            </a:xfrm>
            <a:custGeom>
              <a:avLst/>
              <a:gdLst/>
              <a:ahLst/>
              <a:cxnLst/>
              <a:rect l="l" t="t" r="r" b="b"/>
              <a:pathLst>
                <a:path w="3778231" h="974344">
                  <a:moveTo>
                    <a:pt x="3778231" y="974344"/>
                  </a:moveTo>
                  <a:cubicBezTo>
                    <a:pt x="3778231" y="243586"/>
                    <a:pt x="3778231" y="243586"/>
                    <a:pt x="3778231" y="243586"/>
                  </a:cubicBezTo>
                  <a:cubicBezTo>
                    <a:pt x="3778231" y="110744"/>
                    <a:pt x="3698817" y="0"/>
                    <a:pt x="3603560" y="0"/>
                  </a:cubicBezTo>
                  <a:cubicBezTo>
                    <a:pt x="174668" y="0"/>
                    <a:pt x="174668" y="0"/>
                    <a:pt x="174668" y="0"/>
                  </a:cubicBezTo>
                  <a:cubicBezTo>
                    <a:pt x="79411" y="0"/>
                    <a:pt x="0" y="110744"/>
                    <a:pt x="0" y="243586"/>
                  </a:cubicBezTo>
                  <a:cubicBezTo>
                    <a:pt x="0" y="974344"/>
                    <a:pt x="0" y="974344"/>
                    <a:pt x="0" y="974344"/>
                  </a:cubicBezTo>
                  <a:lnTo>
                    <a:pt x="3778231" y="974344"/>
                  </a:ln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5804325" y="4567587"/>
            <a:ext cx="2643300" cy="43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2857">
                <a:solidFill>
                  <a:srgbClr val="FFFAEB"/>
                </a:solidFill>
                <a:latin typeface="DM Sans Bold"/>
                <a:ea typeface="DM Sans Bold"/>
                <a:cs typeface="DM Sans Bold"/>
                <a:sym typeface="DM Sans Bold"/>
              </a:rPr>
              <a:t>Backend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186266" y="4385519"/>
            <a:ext cx="3336608" cy="3040696"/>
            <a:chOff x="0" y="0"/>
            <a:chExt cx="3778222" cy="344314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78231" cy="3443231"/>
            </a:xfrm>
            <a:custGeom>
              <a:avLst/>
              <a:gdLst/>
              <a:ahLst/>
              <a:cxnLst/>
              <a:rect l="l" t="t" r="r" b="b"/>
              <a:pathLst>
                <a:path w="3778231" h="3443231">
                  <a:moveTo>
                    <a:pt x="3778231" y="3049712"/>
                  </a:moveTo>
                  <a:cubicBezTo>
                    <a:pt x="3778231" y="3279226"/>
                    <a:pt x="3698817" y="3443231"/>
                    <a:pt x="3603560" y="3443231"/>
                  </a:cubicBezTo>
                  <a:cubicBezTo>
                    <a:pt x="174577" y="3443231"/>
                    <a:pt x="174577" y="3443231"/>
                    <a:pt x="174577" y="3443231"/>
                  </a:cubicBezTo>
                  <a:cubicBezTo>
                    <a:pt x="79411" y="3443084"/>
                    <a:pt x="0" y="3279226"/>
                    <a:pt x="0" y="3049712"/>
                  </a:cubicBezTo>
                  <a:cubicBezTo>
                    <a:pt x="0" y="360638"/>
                    <a:pt x="0" y="360638"/>
                    <a:pt x="0" y="360638"/>
                  </a:cubicBezTo>
                  <a:cubicBezTo>
                    <a:pt x="0" y="164046"/>
                    <a:pt x="79411" y="0"/>
                    <a:pt x="174668" y="0"/>
                  </a:cubicBezTo>
                  <a:cubicBezTo>
                    <a:pt x="3603560" y="0"/>
                    <a:pt x="3603560" y="0"/>
                    <a:pt x="3603560" y="0"/>
                  </a:cubicBezTo>
                  <a:cubicBezTo>
                    <a:pt x="3698817" y="0"/>
                    <a:pt x="3778231" y="164046"/>
                    <a:pt x="3778231" y="360638"/>
                  </a:cubicBezTo>
                  <a:lnTo>
                    <a:pt x="3778231" y="30497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186266" y="4385519"/>
            <a:ext cx="3336608" cy="860423"/>
            <a:chOff x="0" y="0"/>
            <a:chExt cx="3778222" cy="9743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78231" cy="974344"/>
            </a:xfrm>
            <a:custGeom>
              <a:avLst/>
              <a:gdLst/>
              <a:ahLst/>
              <a:cxnLst/>
              <a:rect l="l" t="t" r="r" b="b"/>
              <a:pathLst>
                <a:path w="3778231" h="974344">
                  <a:moveTo>
                    <a:pt x="3778231" y="974344"/>
                  </a:moveTo>
                  <a:cubicBezTo>
                    <a:pt x="3778231" y="243586"/>
                    <a:pt x="3778231" y="243586"/>
                    <a:pt x="3778231" y="243586"/>
                  </a:cubicBezTo>
                  <a:cubicBezTo>
                    <a:pt x="3778231" y="110744"/>
                    <a:pt x="3698817" y="0"/>
                    <a:pt x="3603560" y="0"/>
                  </a:cubicBezTo>
                  <a:cubicBezTo>
                    <a:pt x="174668" y="0"/>
                    <a:pt x="174668" y="0"/>
                    <a:pt x="174668" y="0"/>
                  </a:cubicBezTo>
                  <a:cubicBezTo>
                    <a:pt x="79411" y="0"/>
                    <a:pt x="0" y="110744"/>
                    <a:pt x="0" y="243586"/>
                  </a:cubicBezTo>
                  <a:cubicBezTo>
                    <a:pt x="0" y="974344"/>
                    <a:pt x="0" y="974344"/>
                    <a:pt x="0" y="974344"/>
                  </a:cubicBezTo>
                  <a:lnTo>
                    <a:pt x="3778231" y="974344"/>
                  </a:lnTo>
                  <a:close/>
                </a:path>
              </a:pathLst>
            </a:custGeom>
            <a:solidFill>
              <a:srgbClr val="EF5241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534517" y="4567587"/>
            <a:ext cx="2643300" cy="43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2857">
                <a:solidFill>
                  <a:srgbClr val="FFFAEB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80535" y="5480530"/>
            <a:ext cx="249087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Java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Spring Boot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10728" y="5480530"/>
            <a:ext cx="249087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MySQL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3301" y="5175645"/>
            <a:ext cx="10464525" cy="104645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68812" y="-3766275"/>
            <a:ext cx="12607523" cy="12607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38711" y="2312437"/>
            <a:ext cx="7842561" cy="784256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"/>
              <a:stretch>
                <a:fillRect l="-24712" r="-2471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5652706" y="-1342412"/>
            <a:ext cx="4320933" cy="2371112"/>
          </a:xfrm>
          <a:custGeom>
            <a:avLst/>
            <a:gdLst/>
            <a:ahLst/>
            <a:cxnLst/>
            <a:rect l="l" t="t" r="r" b="b"/>
            <a:pathLst>
              <a:path w="4320933" h="2371112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360469" y="9331122"/>
            <a:ext cx="3924501" cy="2153570"/>
          </a:xfrm>
          <a:custGeom>
            <a:avLst/>
            <a:gdLst/>
            <a:ahLst/>
            <a:cxnLst/>
            <a:rect l="l" t="t" r="r" b="b"/>
            <a:pathLst>
              <a:path w="3924501" h="2153570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26663" y="1767260"/>
            <a:ext cx="4016574" cy="77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35"/>
              </a:lnSpc>
              <a:spcBef>
                <a:spcPct val="0"/>
              </a:spcBef>
            </a:pPr>
            <a:r>
              <a:rPr lang="en-US" sz="5029">
                <a:solidFill>
                  <a:srgbClr val="2B151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What’s Next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5963" y="2802686"/>
            <a:ext cx="6182318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343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AI-Driven Features</a:t>
            </a:r>
          </a:p>
          <a:p>
            <a:pPr marL="474979" lvl="1" indent="-237490" algn="l">
              <a:lnSpc>
                <a:spcPts val="3343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Mobile App Development</a:t>
            </a:r>
          </a:p>
          <a:p>
            <a:pPr marL="474979" lvl="1" indent="-237490" algn="l">
              <a:lnSpc>
                <a:spcPts val="3343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Enhanced Privacy Settings</a:t>
            </a:r>
          </a:p>
          <a:p>
            <a:pPr marL="474979" lvl="1" indent="-237490" algn="l">
              <a:lnSpc>
                <a:spcPts val="3343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Video Interviewing</a:t>
            </a:r>
          </a:p>
          <a:p>
            <a:pPr marL="474979" lvl="1" indent="-237490" algn="l">
              <a:lnSpc>
                <a:spcPts val="3343"/>
              </a:lnSpc>
              <a:buFont typeface="Arial"/>
              <a:buChar char="•"/>
            </a:pPr>
            <a:r>
              <a:rPr lang="en-US" sz="2199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E-Learning 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Integration</a:t>
            </a:r>
          </a:p>
          <a:p>
            <a:pPr marL="474979" lvl="1" indent="-237490" algn="l">
              <a:lnSpc>
                <a:spcPts val="3343"/>
              </a:lnSpc>
              <a:buFont typeface="Arial"/>
              <a:buChar char="•"/>
            </a:pPr>
            <a:r>
              <a:rPr lang="en-US" sz="2199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Integration </a:t>
            </a:r>
            <a:r>
              <a:rPr lang="en-US" sz="21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 Other Platforms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5755" y="4336028"/>
            <a:ext cx="688508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!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1391949" y="259694"/>
            <a:ext cx="7087456" cy="9767612"/>
            <a:chOff x="0" y="0"/>
            <a:chExt cx="660400" cy="9101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910133"/>
            </a:xfrm>
            <a:custGeom>
              <a:avLst/>
              <a:gdLst/>
              <a:ahLst/>
              <a:cxnLst/>
              <a:rect l="l" t="t" r="r" b="b"/>
              <a:pathLst>
                <a:path w="660400" h="910133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0664"/>
                  </a:cubicBezTo>
                  <a:lnTo>
                    <a:pt x="660400" y="910133"/>
                  </a:lnTo>
                  <a:lnTo>
                    <a:pt x="0" y="910133"/>
                  </a:lnTo>
                  <a:lnTo>
                    <a:pt x="0" y="33109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8425"/>
              <a:ext cx="660400" cy="811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25671" y="2004947"/>
            <a:ext cx="6304927" cy="630492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t="-25046" b="-2504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1403338" y="8549080"/>
            <a:ext cx="3475840" cy="347584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01714" y="9171406"/>
            <a:ext cx="534212" cy="5342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3886" y="-594687"/>
            <a:ext cx="1537234" cy="15372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25671" y="458568"/>
            <a:ext cx="483979" cy="48397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274</Words>
  <Application>Microsoft Office PowerPoint</Application>
  <PresentationFormat>Custom</PresentationFormat>
  <Paragraphs>78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Canva Sans Bold</vt:lpstr>
      <vt:lpstr>Arial</vt:lpstr>
      <vt:lpstr>DM Sans</vt:lpstr>
      <vt:lpstr>DM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Minimal Professional Business Project Presentation</dc:title>
  <cp:lastModifiedBy>KEERTI VISHWKARMA</cp:lastModifiedBy>
  <cp:revision>11</cp:revision>
  <dcterms:created xsi:type="dcterms:W3CDTF">2006-08-16T00:00:00Z</dcterms:created>
  <dcterms:modified xsi:type="dcterms:W3CDTF">2024-09-24T05:59:14Z</dcterms:modified>
  <dc:identifier>DAGLXd1Dilk</dc:identifier>
</cp:coreProperties>
</file>